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0" r:id="rId4"/>
    <p:sldId id="259" r:id="rId5"/>
    <p:sldId id="258" r:id="rId6"/>
    <p:sldId id="263" r:id="rId7"/>
    <p:sldId id="266" r:id="rId8"/>
    <p:sldId id="262" r:id="rId9"/>
    <p:sldId id="265" r:id="rId10"/>
    <p:sldId id="268" r:id="rId11"/>
    <p:sldId id="269" r:id="rId12"/>
    <p:sldId id="264" r:id="rId13"/>
    <p:sldId id="267" r:id="rId14"/>
    <p:sldId id="280" r:id="rId15"/>
    <p:sldId id="271" r:id="rId16"/>
    <p:sldId id="281" r:id="rId17"/>
    <p:sldId id="274" r:id="rId18"/>
    <p:sldId id="275" r:id="rId19"/>
    <p:sldId id="278" r:id="rId20"/>
    <p:sldId id="276" r:id="rId21"/>
    <p:sldId id="279" r:id="rId22"/>
    <p:sldId id="272" r:id="rId23"/>
    <p:sldId id="273" r:id="rId24"/>
    <p:sldId id="261" r:id="rId25"/>
    <p:sldId id="282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8865D6-5906-4D35-84C7-C4398CE8FE8C}" v="4" dt="2019-05-31T00:31:01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860" autoAdjust="0"/>
  </p:normalViewPr>
  <p:slideViewPr>
    <p:cSldViewPr snapToGrid="0">
      <p:cViewPr varScale="1">
        <p:scale>
          <a:sx n="45" d="100"/>
          <a:sy n="45" d="100"/>
        </p:scale>
        <p:origin x="147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lauco scheffel" userId="8810bbfde0fc6c3d" providerId="LiveId" clId="{FB8865D6-5906-4D35-84C7-C4398CE8FE8C}"/>
    <pc:docChg chg="addSld modSld">
      <pc:chgData name="glauco scheffel" userId="8810bbfde0fc6c3d" providerId="LiveId" clId="{FB8865D6-5906-4D35-84C7-C4398CE8FE8C}" dt="2019-05-31T00:31:15.794" v="67" actId="20577"/>
      <pc:docMkLst>
        <pc:docMk/>
      </pc:docMkLst>
      <pc:sldChg chg="add">
        <pc:chgData name="glauco scheffel" userId="8810bbfde0fc6c3d" providerId="LiveId" clId="{FB8865D6-5906-4D35-84C7-C4398CE8FE8C}" dt="2019-05-31T00:15:15.493" v="0"/>
        <pc:sldMkLst>
          <pc:docMk/>
          <pc:sldMk cId="270794680" sldId="276"/>
        </pc:sldMkLst>
      </pc:sldChg>
      <pc:sldChg chg="add">
        <pc:chgData name="glauco scheffel" userId="8810bbfde0fc6c3d" providerId="LiveId" clId="{FB8865D6-5906-4D35-84C7-C4398CE8FE8C}" dt="2019-05-31T00:15:15.518" v="1"/>
        <pc:sldMkLst>
          <pc:docMk/>
          <pc:sldMk cId="2725160610" sldId="277"/>
        </pc:sldMkLst>
      </pc:sldChg>
      <pc:sldChg chg="modSp add">
        <pc:chgData name="glauco scheffel" userId="8810bbfde0fc6c3d" providerId="LiveId" clId="{FB8865D6-5906-4D35-84C7-C4398CE8FE8C}" dt="2019-05-31T00:19:07.188" v="11" actId="20577"/>
        <pc:sldMkLst>
          <pc:docMk/>
          <pc:sldMk cId="4105251724" sldId="278"/>
        </pc:sldMkLst>
        <pc:spChg chg="mod">
          <ac:chgData name="glauco scheffel" userId="8810bbfde0fc6c3d" providerId="LiveId" clId="{FB8865D6-5906-4D35-84C7-C4398CE8FE8C}" dt="2019-05-31T00:19:07.188" v="11" actId="20577"/>
          <ac:spMkLst>
            <pc:docMk/>
            <pc:sldMk cId="4105251724" sldId="278"/>
            <ac:spMk id="2" creationId="{00081B26-0266-40DA-8091-A5989B6F32E4}"/>
          </ac:spMkLst>
        </pc:spChg>
      </pc:sldChg>
      <pc:sldChg chg="modSp add">
        <pc:chgData name="glauco scheffel" userId="8810bbfde0fc6c3d" providerId="LiveId" clId="{FB8865D6-5906-4D35-84C7-C4398CE8FE8C}" dt="2019-05-31T00:31:15.794" v="67" actId="20577"/>
        <pc:sldMkLst>
          <pc:docMk/>
          <pc:sldMk cId="3004629730" sldId="279"/>
        </pc:sldMkLst>
        <pc:spChg chg="mod">
          <ac:chgData name="glauco scheffel" userId="8810bbfde0fc6c3d" providerId="LiveId" clId="{FB8865D6-5906-4D35-84C7-C4398CE8FE8C}" dt="2019-05-31T00:31:15.794" v="67" actId="20577"/>
          <ac:spMkLst>
            <pc:docMk/>
            <pc:sldMk cId="3004629730" sldId="279"/>
            <ac:spMk id="2" creationId="{00081B26-0266-40DA-8091-A5989B6F32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9C264-95D3-434C-8E3B-5451A1619C59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51589-73CF-4389-91E5-6A11603D8F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968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scrum/scrum-pig-and-chicke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3"/>
              </a:rPr>
              <a:t>https://www.visual-paradigm.com/scrum/scrum-pig-and-chicken/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51589-73CF-4389-91E5-6A11603D8F8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52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51589-73CF-4389-91E5-6A11603D8F8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807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51589-73CF-4389-91E5-6A11603D8F8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22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85CD6-B27D-4FF9-8421-23BE956EB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2791DC-BA7B-43BE-AE7A-46A463EB0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63C791-2321-4B04-9450-9A95EFCC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873F2-6A5D-4BD9-B083-04DFE7BB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129232D-85AC-4F5A-BDA4-3BBF229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79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49DFFC-F69D-4CF7-8C02-915FD2EA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3BF6EB-0C1D-4181-9CD5-8EAFB22AC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CA480A-4B96-4264-913D-48920E2E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3C059D-ED7B-4A19-991D-858516BFB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2364CB-F8A5-45C1-A182-78AE444B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5542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C3C560-5843-4162-AB69-FFC4FE20E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9616A4-5635-48D9-8D8F-771847065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278CA5-0D92-40F9-AB3B-074ECE29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36F3EF-0993-476E-88FC-B1E1B011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0BD059-504E-4C6F-8E08-DFF47908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95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07C1D-081C-42B6-A9F3-01936CA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418348-D5DA-465D-8237-F3DE15C4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9FB68D-9112-4866-925E-0C2C926B3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C7DC20-1DCF-4F12-A005-CEF838EDF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5F6736-B671-4760-A383-9D1BBDA8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23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1F74A-8D4D-4983-B8DF-E1571F1D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EAA1F9-B016-4953-B14C-A94571C95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A5E3C3-F7EF-4557-9244-85633D4E6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BBF628-84A4-44A5-8A27-CCEF25E3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8135A4-BCB7-422F-8263-F09DE489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022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F4EC92-9D5D-410B-98FF-7A125C96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AFD496-7514-4AB2-86C3-DB9AEF9A0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B44270-E6BB-484E-BF3F-590EC9398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F0DBDA-8325-4FD2-90A3-73156CBDB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FC2533-03AF-4CA7-A5FA-06B7A66C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D5D435-69A6-49B1-B170-1F54F235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859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5B8E8-EE3A-4098-A45E-B317B46E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47CEAF-9EE0-481A-9328-A21768605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89B448-6C00-4F11-9C65-977C21B6B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664097-085A-4D49-BE4F-E7825B9EA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790710-4574-423A-8952-A33DC79C3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E958375-7C8A-454F-BD5B-CB39BD90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C5C876-4D7A-445C-8025-742D7BA9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D3EF6A-C4B4-4BE5-ACA5-90E045A56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6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AB56E-CA91-48D8-A11D-60963EA1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A37073-8BB4-4217-B99C-7B1CE922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061EDB-1A96-40EF-96E4-FA749C59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C8B3C9D-6DB7-4CD0-AC80-EFBEE0B5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21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192D32-03AE-41E3-A9F9-268EB854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03C829-6F2D-407F-B8BB-01FE8E335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7521E9C-98EC-4A9C-A914-13E12BA7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07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96D0B-03FC-4E82-B939-4792392CB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2088D-BF6D-4B4D-A6C9-88A5A393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7C8BA7-C115-4CF5-9A47-465FEA785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9C1777-86B8-41AD-83CF-70FF6D9C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8255B8D-D3C3-43FA-BADA-D11F409D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D0E97-D5EF-48A3-9FF0-99A74AFB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5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49DF4-8C5D-44B2-9690-4C14211A3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F283BCF-5209-49AD-A181-28AB4E7D3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2BF63A-0F5A-4BE0-8F15-7D20F7C31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92D285-DA0C-4004-A2AC-7D269645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9325DD-1C98-44AC-A2CA-6D211E6B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06A633-611E-47BB-9B6F-7A59AD08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22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D14AD0-8800-4FED-9387-9666BC7A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C05F75-75ED-4B0C-A2A8-2CF5C0802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3926F9-FC2D-48C0-874D-44953BE3F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87394-A6A8-475A-BF86-BB82E6DC8D21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54D163-495F-4DF1-B5B1-A06BDEE47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0ADB37-9B05-4BD2-AF09-5E54FB9AA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1107D-FC62-4305-B324-44D6873404E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45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dlecoding.com/going-parallel-with-python-1/" TargetMode="External"/><Relationship Id="rId2" Type="http://schemas.openxmlformats.org/officeDocument/2006/relationships/hyperlink" Target="https://realpython.com/intro-to-python-thread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323972/is-there-any-way-to-kill-a-thread" TargetMode="External"/><Relationship Id="rId5" Type="http://schemas.openxmlformats.org/officeDocument/2006/relationships/hyperlink" Target="https://stackoverflow.com/questions/27031845/use-2-threads-to-calculate-the-nth-prime-number-in-python" TargetMode="External"/><Relationship Id="rId4" Type="http://schemas.openxmlformats.org/officeDocument/2006/relationships/hyperlink" Target="http://masnun.com/2016/03/29/python-a-quick-introduction-to-the-concurrent-futures-module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CECC90-6608-44DF-905B-5C0A5E78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pt-BR" sz="5800"/>
              <a:t>Sistemas Distribuídos e Computação Paralela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AB0CDD-2141-402E-8672-9595B91B9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pt-BR" sz="3600" dirty="0"/>
              <a:t>Glauco Vinicius Scheffel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8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F9DF45B-0D02-4273-A937-A89E9201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4" t="28677" r="30655" b="17778"/>
          <a:stretch/>
        </p:blipFill>
        <p:spPr>
          <a:xfrm>
            <a:off x="2975429" y="752863"/>
            <a:ext cx="7039429" cy="531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65153E-FD94-4CE7-86A3-923D0AC7F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78" t="18765" r="29823" b="6839"/>
          <a:stretch/>
        </p:blipFill>
        <p:spPr>
          <a:xfrm>
            <a:off x="3831771" y="877993"/>
            <a:ext cx="4876800" cy="51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6C03312A-731C-437A-99DA-7B22E5F2E6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38" t="53968" r="34166" b="19788"/>
          <a:stretch/>
        </p:blipFill>
        <p:spPr>
          <a:xfrm>
            <a:off x="1120477" y="1362499"/>
            <a:ext cx="9951041" cy="41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3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038837-CB87-4A7B-9A75-6239E0EC7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05" t="34074" r="42500" b="45609"/>
          <a:stretch/>
        </p:blipFill>
        <p:spPr>
          <a:xfrm>
            <a:off x="1685531" y="643467"/>
            <a:ext cx="882093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6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dlecoding.com/wp-content/uploads/2018/11/Parallel-Pyth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3" y="1130829"/>
            <a:ext cx="8107893" cy="498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57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6A2068-A194-44F0-BF8D-6C798BDD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Threads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python thread">
            <a:extLst>
              <a:ext uri="{FF2B5EF4-FFF2-40B4-BE49-F238E27FC236}">
                <a16:creationId xmlns:a16="http://schemas.microsoft.com/office/drawing/2014/main" id="{739FF03E-ED95-4237-95BC-E52A8FB2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933" y="489204"/>
            <a:ext cx="3014741" cy="451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multithrea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69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multithre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1531409"/>
            <a:ext cx="9259358" cy="403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81B26-0266-40DA-8091-A5989B6F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Daemon Threads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on Background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9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81B26-0266-40DA-8091-A5989B6F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Race condition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840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81B26-0266-40DA-8091-A5989B6F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Dead Lock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25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549A01-B589-4D23-8BED-70107AF7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24h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E094F5-372A-4E65-9CBF-6FC0CFB8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151086"/>
            <a:ext cx="9187543" cy="170616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Introdução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Programação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Paralela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Controle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Concorrência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Programação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Distribuída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Comunicação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entre </a:t>
            </a:r>
            <a:r>
              <a:rPr lang="en-US" sz="3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Processos</a:t>
            </a:r>
            <a:r>
              <a: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9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2B9EF-4328-4CE3-B6EB-EB17645A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Thread 1 and Thread 2 use the same shared databa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3" y="2157411"/>
            <a:ext cx="10376958" cy="42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81B26-0266-40DA-8091-A5989B6F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Atividade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produtor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consumidor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filas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629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980EC4-5873-4615-B630-FF650752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</a:rPr>
              <a:t>Sincronização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6FBA9B-42AB-4DED-A73A-49FA2A0FF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3" t="47831" r="50000" b="23386"/>
          <a:stretch/>
        </p:blipFill>
        <p:spPr>
          <a:xfrm>
            <a:off x="958662" y="1675227"/>
            <a:ext cx="1027467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980EC4-5873-4615-B630-FF650752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Sincronização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693FD330-E88D-4978-AA20-713544946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3433" y="438365"/>
            <a:ext cx="5994330" cy="62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56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1FAE5B-E388-4206-AC36-E657A7B4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pt-BR" sz="4000" dirty="0"/>
              <a:t>Referências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43FBCC-F9AF-4F3B-988F-5660DAE02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000" dirty="0" err="1"/>
              <a:t>Gorelick</a:t>
            </a:r>
            <a:r>
              <a:rPr lang="pt-BR" sz="2000" dirty="0"/>
              <a:t>, Micha, </a:t>
            </a:r>
            <a:r>
              <a:rPr lang="pt-BR" sz="2000" dirty="0" err="1"/>
              <a:t>and</a:t>
            </a:r>
            <a:r>
              <a:rPr lang="pt-BR" sz="2000" dirty="0"/>
              <a:t> Ian </a:t>
            </a:r>
            <a:r>
              <a:rPr lang="pt-BR" sz="2000" dirty="0" err="1"/>
              <a:t>Ozsvald</a:t>
            </a:r>
            <a:r>
              <a:rPr lang="pt-BR" sz="2000" dirty="0"/>
              <a:t>. </a:t>
            </a:r>
            <a:r>
              <a:rPr lang="pt-BR" sz="2000" i="1" dirty="0"/>
              <a:t>High Performance Python: </a:t>
            </a:r>
            <a:r>
              <a:rPr lang="pt-BR" sz="2000" i="1" dirty="0" err="1"/>
              <a:t>Practical</a:t>
            </a:r>
            <a:r>
              <a:rPr lang="pt-BR" sz="2000" i="1" dirty="0"/>
              <a:t> </a:t>
            </a:r>
            <a:r>
              <a:rPr lang="pt-BR" sz="2000" i="1" dirty="0" err="1"/>
              <a:t>Performant</a:t>
            </a:r>
            <a:r>
              <a:rPr lang="pt-BR" sz="2000" i="1" dirty="0"/>
              <a:t> </a:t>
            </a:r>
            <a:r>
              <a:rPr lang="pt-BR" sz="2000" i="1" dirty="0" err="1"/>
              <a:t>Programming</a:t>
            </a:r>
            <a:r>
              <a:rPr lang="pt-BR" sz="2000" i="1" dirty="0"/>
              <a:t> for </a:t>
            </a:r>
            <a:r>
              <a:rPr lang="pt-BR" sz="2000" i="1" dirty="0" err="1"/>
              <a:t>Humans</a:t>
            </a:r>
            <a:r>
              <a:rPr lang="pt-BR" sz="2000" dirty="0"/>
              <a:t>. " </a:t>
            </a:r>
            <a:r>
              <a:rPr lang="pt-BR" sz="2000" dirty="0" err="1"/>
              <a:t>O'Reilly</a:t>
            </a:r>
            <a:r>
              <a:rPr lang="pt-BR" sz="2000" dirty="0"/>
              <a:t> Media, Inc.", 2014.</a:t>
            </a:r>
          </a:p>
          <a:p>
            <a:pPr marL="0" indent="0">
              <a:buNone/>
            </a:pPr>
            <a:r>
              <a:rPr lang="pt-BR" sz="2000" dirty="0" err="1"/>
              <a:t>Zaccone</a:t>
            </a:r>
            <a:r>
              <a:rPr lang="pt-BR" sz="2000" dirty="0"/>
              <a:t>, Giancarlo. Python </a:t>
            </a:r>
            <a:r>
              <a:rPr lang="pt-BR" sz="2000" dirty="0" err="1"/>
              <a:t>parallel</a:t>
            </a:r>
            <a:r>
              <a:rPr lang="pt-BR" sz="2000" dirty="0"/>
              <a:t> </a:t>
            </a:r>
            <a:r>
              <a:rPr lang="pt-BR" sz="2000" dirty="0" err="1"/>
              <a:t>programming</a:t>
            </a:r>
            <a:r>
              <a:rPr lang="pt-BR" sz="2000" dirty="0"/>
              <a:t> </a:t>
            </a:r>
            <a:r>
              <a:rPr lang="pt-BR" sz="2000" dirty="0" err="1"/>
              <a:t>cookbook</a:t>
            </a:r>
            <a:r>
              <a:rPr lang="pt-BR" sz="2000" dirty="0"/>
              <a:t>. </a:t>
            </a:r>
            <a:r>
              <a:rPr lang="pt-BR" sz="2000" dirty="0" err="1"/>
              <a:t>Packt</a:t>
            </a:r>
            <a:r>
              <a:rPr lang="pt-BR" sz="2000" dirty="0"/>
              <a:t> </a:t>
            </a:r>
            <a:r>
              <a:rPr lang="pt-BR" sz="2000" dirty="0" err="1"/>
              <a:t>Publishing</a:t>
            </a:r>
            <a:r>
              <a:rPr lang="pt-BR" sz="2000" dirty="0"/>
              <a:t> </a:t>
            </a:r>
            <a:r>
              <a:rPr lang="pt-BR" sz="2000" dirty="0" err="1"/>
              <a:t>Ltd</a:t>
            </a:r>
            <a:r>
              <a:rPr lang="pt-BR" sz="2000" dirty="0"/>
              <a:t>, 2015.</a:t>
            </a:r>
          </a:p>
          <a:p>
            <a:pPr marL="0" indent="0">
              <a:buNone/>
            </a:pPr>
            <a:r>
              <a:rPr lang="pt-BR" sz="2000" dirty="0">
                <a:hlinkClick r:id="rId2"/>
              </a:rPr>
              <a:t>https://realpython.com/intro-to-python-threading</a:t>
            </a:r>
            <a:r>
              <a:rPr lang="pt-BR" sz="2000" dirty="0" smtClean="0">
                <a:hlinkClick r:id="rId2"/>
              </a:rPr>
              <a:t>/</a:t>
            </a:r>
            <a:endParaRPr lang="pt-BR" sz="2000" dirty="0" smtClean="0"/>
          </a:p>
          <a:p>
            <a:pPr marL="0" indent="0">
              <a:buNone/>
            </a:pPr>
            <a:r>
              <a:rPr lang="pt-BR" sz="2000" dirty="0">
                <a:hlinkClick r:id="rId3"/>
              </a:rPr>
              <a:t>https://idlecoding.com/going-parallel-with-python-1</a:t>
            </a:r>
            <a:r>
              <a:rPr lang="pt-BR" sz="2000" dirty="0" smtClean="0">
                <a:hlinkClick r:id="rId3"/>
              </a:rPr>
              <a:t>/</a:t>
            </a:r>
            <a:endParaRPr lang="pt-BR" sz="2000" dirty="0" smtClean="0"/>
          </a:p>
          <a:p>
            <a:pPr marL="0" indent="0">
              <a:buNone/>
            </a:pPr>
            <a:r>
              <a:rPr lang="pt-BR" sz="2000" dirty="0">
                <a:hlinkClick r:id="rId4"/>
              </a:rPr>
              <a:t>http://</a:t>
            </a:r>
            <a:r>
              <a:rPr lang="pt-BR" sz="2000" dirty="0" smtClean="0">
                <a:hlinkClick r:id="rId4"/>
              </a:rPr>
              <a:t>masnun.com/2016/03/29/python-a-quick-introduction-to-the-concurrent-futures-module.html</a:t>
            </a:r>
            <a:endParaRPr lang="pt-BR" sz="2000" dirty="0" smtClean="0"/>
          </a:p>
          <a:p>
            <a:pPr marL="0" indent="0">
              <a:buNone/>
            </a:pPr>
            <a:r>
              <a:rPr lang="pt-BR" sz="2000" dirty="0">
                <a:hlinkClick r:id="rId5"/>
              </a:rPr>
              <a:t>https://stackoverflow.com/questions/27031845/use-2-threads-to-calculate-the-nth-prime-number-in-python</a:t>
            </a:r>
            <a:endParaRPr lang="pt-BR" sz="2000" dirty="0"/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r>
              <a:rPr lang="pt-BR" sz="2000">
                <a:hlinkClick r:id="rId6"/>
              </a:rPr>
              <a:t>https://stackoverflow.com/questions/323972/is-there-any-way-to-kill-a-thread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83819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latin typeface="Consolas" panose="020B0609020204030204" pitchFamily="49" charset="0"/>
              </a:rPr>
              <a:t>https://bit.ly/2Ic67xr</a:t>
            </a:r>
          </a:p>
        </p:txBody>
      </p:sp>
    </p:spTree>
    <p:extLst>
      <p:ext uri="{BB962C8B-B14F-4D97-AF65-F5344CB8AC3E}">
        <p14:creationId xmlns:p14="http://schemas.microsoft.com/office/powerpoint/2010/main" val="5353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638E6D-D545-4E05-9A6A-D4E4F085B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pt-BR" sz="5800"/>
              <a:t>Expectativa da turma...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995CB3-14EF-49C6-8612-320054476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accent1"/>
                </a:solidFill>
              </a:rPr>
              <a:t>Post-its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08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crum pig and chicken">
            <a:extLst>
              <a:ext uri="{FF2B5EF4-FFF2-40B4-BE49-F238E27FC236}">
                <a16:creationId xmlns:a16="http://schemas.microsoft.com/office/drawing/2014/main" id="{F5FC9C76-755D-481A-88C9-46B12FBD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666" y="643467"/>
            <a:ext cx="9482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6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1C1F44-2AFB-4A6D-B4D9-66AD75192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Exercício 1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D43E12-2C94-45AF-9334-F5D39C0C3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1" y="275772"/>
            <a:ext cx="5436471" cy="21802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Escreva o maior número possível de palavras sem a letra A em 30 segundos</a:t>
            </a:r>
          </a:p>
        </p:txBody>
      </p:sp>
    </p:spTree>
    <p:extLst>
      <p:ext uri="{BB962C8B-B14F-4D97-AF65-F5344CB8AC3E}">
        <p14:creationId xmlns:p14="http://schemas.microsoft.com/office/powerpoint/2010/main" val="381033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0161D3-3FB4-419F-B97F-FE392730C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782" y="1783959"/>
            <a:ext cx="5549878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Moore´s Law</a:t>
            </a:r>
            <a:br>
              <a: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6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000" dirty="0" err="1" smtClean="0">
                <a:solidFill>
                  <a:schemeClr val="bg1"/>
                </a:solidFill>
              </a:rPr>
              <a:t>Quem</a:t>
            </a:r>
            <a:r>
              <a:rPr lang="en-US" sz="6000" dirty="0" smtClean="0">
                <a:solidFill>
                  <a:schemeClr val="bg1"/>
                </a:solidFill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</a:rPr>
              <a:t>conhece</a:t>
            </a:r>
            <a:r>
              <a:rPr lang="en-US" sz="6000" dirty="0" smtClean="0">
                <a:solidFill>
                  <a:schemeClr val="bg1"/>
                </a:solidFill>
              </a:rPr>
              <a:t>?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Microprocessor">
            <a:extLst>
              <a:ext uri="{FF2B5EF4-FFF2-40B4-BE49-F238E27FC236}">
                <a16:creationId xmlns:a16="http://schemas.microsoft.com/office/drawing/2014/main" id="{D581CD2F-CF53-49EB-9360-CC071C804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r="6528" b="-1"/>
          <a:stretch/>
        </p:blipFill>
        <p:spPr bwMode="auto">
          <a:xfrm>
            <a:off x="419382" y="1386354"/>
            <a:ext cx="4047843" cy="271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37FD3F9F-7162-4AEA-B8F3-9BB136D24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t="37249" r="35510" b="47937"/>
          <a:stretch/>
        </p:blipFill>
        <p:spPr>
          <a:xfrm>
            <a:off x="943429" y="2166256"/>
            <a:ext cx="10116457" cy="252548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013326" y="1081697"/>
            <a:ext cx="508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Modelo de Von </a:t>
            </a:r>
            <a:r>
              <a:rPr lang="pt-BR" sz="3600" dirty="0" err="1" smtClean="0"/>
              <a:t>Newmann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957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97F26E15-7F42-4671-9315-7BA19EA92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729" y="599925"/>
            <a:ext cx="6612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9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F32D2AA0-41BE-4626-BAC7-717984E8D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8" t="41059" r="40119" b="20423"/>
          <a:stretch/>
        </p:blipFill>
        <p:spPr>
          <a:xfrm>
            <a:off x="3249762" y="834572"/>
            <a:ext cx="5587999" cy="518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7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84</Words>
  <Application>Microsoft Office PowerPoint</Application>
  <PresentationFormat>Widescreen</PresentationFormat>
  <Paragraphs>31</Paragraphs>
  <Slides>25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Tema do Office</vt:lpstr>
      <vt:lpstr>Sistemas Distribuídos e Computação Paralela</vt:lpstr>
      <vt:lpstr>24h</vt:lpstr>
      <vt:lpstr>Expectativa da turma...</vt:lpstr>
      <vt:lpstr>Apresentação do PowerPoint</vt:lpstr>
      <vt:lpstr>Exercício 1</vt:lpstr>
      <vt:lpstr>Moore´s Law  Quem conhece?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Threads</vt:lpstr>
      <vt:lpstr>Apresentação do PowerPoint</vt:lpstr>
      <vt:lpstr>Daemon Threads Run on Background</vt:lpstr>
      <vt:lpstr>Race condition</vt:lpstr>
      <vt:lpstr>Dead Lock</vt:lpstr>
      <vt:lpstr>Apresentação do PowerPoint</vt:lpstr>
      <vt:lpstr>Atividade produtor consumidor usando filas</vt:lpstr>
      <vt:lpstr>Sincronização</vt:lpstr>
      <vt:lpstr>Sincronização</vt:lpstr>
      <vt:lpstr>Referências</vt:lpstr>
      <vt:lpstr>https://bit.ly/2Ic67xr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Distribuídos e Computação Paralela</dc:title>
  <dc:creator>glauco scheffel</dc:creator>
  <cp:lastModifiedBy>GLAUCO VINICIUS SCHEFFEL</cp:lastModifiedBy>
  <cp:revision>10</cp:revision>
  <dcterms:created xsi:type="dcterms:W3CDTF">2019-05-31T00:09:03Z</dcterms:created>
  <dcterms:modified xsi:type="dcterms:W3CDTF">2019-06-01T14:15:04Z</dcterms:modified>
</cp:coreProperties>
</file>